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3" r:id="rId2"/>
    <p:sldId id="285" r:id="rId3"/>
    <p:sldId id="259" r:id="rId4"/>
    <p:sldId id="287" r:id="rId5"/>
    <p:sldId id="261" r:id="rId6"/>
    <p:sldId id="263" r:id="rId7"/>
    <p:sldId id="265" r:id="rId8"/>
    <p:sldId id="267" r:id="rId9"/>
    <p:sldId id="269" r:id="rId10"/>
    <p:sldId id="271" r:id="rId11"/>
    <p:sldId id="273" r:id="rId12"/>
    <p:sldId id="275" r:id="rId13"/>
    <p:sldId id="277" r:id="rId14"/>
    <p:sldId id="279" r:id="rId15"/>
    <p:sldId id="281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35481-DC07-4C57-A628-0065AD701B2F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CBED1-37CC-49DA-B9FC-92155BD65D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tour-land.ru/rus/altay/img/big/75b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vor.ru/visit/tours/img.php?location=/home/govor/govor.ru/visit/tours/img/altay02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anastasia.ru/files/_1173725788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tayga.info/files/photo/preview/2738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sevin.ru/vertebrates/Mammals/Images/263_s.gi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allery.1303.ru/data/media/6/oa_flowr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/>
              <a:t>Высотная поясность гор ЮЖНОЙ СИБИРИ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003800" y="1600200"/>
            <a:ext cx="3683000" cy="4852988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/>
              <a:t>   «Природа для нас кладовая солнца с Великими сокровищами жизни. Мало того, чтобы сокровища эти сохранять – их надо открывать и изучать»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Выполнила учитель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географии    МБОУ «Староюлдашевская ООШ»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  Темирова Р.Ю.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                                                         </a:t>
            </a:r>
            <a:endParaRPr lang="ru-RU" sz="2000" dirty="0"/>
          </a:p>
        </p:txBody>
      </p:sp>
      <p:pic>
        <p:nvPicPr>
          <p:cNvPr id="1026" name="Picture 2" descr="http://img0.liveinternet.ru/images/attach/c/8/100/133/100133234_alt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4676530" cy="4229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766762"/>
          </a:xfrm>
        </p:spPr>
        <p:txBody>
          <a:bodyPr/>
          <a:lstStyle/>
          <a:p>
            <a:r>
              <a:rPr lang="ru-RU"/>
              <a:t>Высотная поясность Алтая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981075"/>
            <a:ext cx="8343900" cy="5616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1. Что такое высотная поясность?</a:t>
            </a:r>
          </a:p>
          <a:p>
            <a:pPr>
              <a:lnSpc>
                <a:spcPct val="90000"/>
              </a:lnSpc>
            </a:pPr>
            <a:r>
              <a:rPr lang="ru-RU" dirty="0"/>
              <a:t>2. Анализ рисунка  учебника </a:t>
            </a:r>
            <a:r>
              <a:rPr lang="ru-RU" dirty="0" err="1"/>
              <a:t>стр</a:t>
            </a:r>
            <a:r>
              <a:rPr lang="ru-RU" dirty="0"/>
              <a:t> </a:t>
            </a:r>
            <a:r>
              <a:rPr lang="ru-RU" dirty="0" smtClean="0"/>
              <a:t>296</a:t>
            </a: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А) На каких склонах Алтая и Саян наблюдается наибольшее количество поясов высотной поясности и почему?</a:t>
            </a:r>
          </a:p>
          <a:p>
            <a:pPr>
              <a:lnSpc>
                <a:spcPct val="90000"/>
              </a:lnSpc>
            </a:pPr>
            <a:r>
              <a:rPr lang="ru-RU" dirty="0"/>
              <a:t>Б)Перечислите пояса высотной поясности от подошвы к вершине</a:t>
            </a:r>
          </a:p>
          <a:p>
            <a:pPr>
              <a:lnSpc>
                <a:spcPct val="90000"/>
              </a:lnSpc>
            </a:pPr>
            <a:r>
              <a:rPr lang="ru-RU" dirty="0"/>
              <a:t>3. Используя материал учебника дайте характеристику поясов высотной поясности устно в виде небольшого сообщения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-315913"/>
            <a:ext cx="7793037" cy="1462088"/>
          </a:xfrm>
        </p:spPr>
        <p:txBody>
          <a:bodyPr/>
          <a:lstStyle/>
          <a:p>
            <a:pPr algn="ctr"/>
            <a:r>
              <a:rPr lang="ru-RU"/>
              <a:t>Высотная поясность Алтая</a:t>
            </a:r>
          </a:p>
        </p:txBody>
      </p:sp>
      <p:pic>
        <p:nvPicPr>
          <p:cNvPr id="6451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3999" t="7765" r="8000" b="4886"/>
          <a:stretch>
            <a:fillRect/>
          </a:stretch>
        </p:blipFill>
        <p:spPr>
          <a:xfrm>
            <a:off x="714348" y="928670"/>
            <a:ext cx="7929618" cy="5721941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693737"/>
          </a:xfrm>
        </p:spPr>
        <p:txBody>
          <a:bodyPr>
            <a:normAutofit fontScale="90000"/>
          </a:bodyPr>
          <a:lstStyle/>
          <a:p>
            <a:r>
              <a:rPr lang="ru-RU" sz="4000"/>
              <a:t>Проверь себя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125538"/>
            <a:ext cx="7772400" cy="5732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1. Высотная поясность это смена природных зон в горах, в зависимости от высоты.</a:t>
            </a:r>
          </a:p>
          <a:p>
            <a:pPr>
              <a:lnSpc>
                <a:spcPct val="90000"/>
              </a:lnSpc>
            </a:pPr>
            <a:r>
              <a:rPr lang="ru-RU" sz="2800"/>
              <a:t>2. а) на западных склонах Алтая и Саян наблюдается наибольшее количество поясов высотной поясности т.к. здесь выпадает больше осадков и климат более мягкий б) Зап. Алтай: луговые злаковые разнотравные степи, мелколиственные леса, темнохвойная горная тайга, горное лесостепье, альпийские и субальпийские луга и горные тундры. Зап. Саяны еще добавляется пояс сосново-лиственничных лесов.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127125"/>
          </a:xfrm>
        </p:spPr>
        <p:txBody>
          <a:bodyPr/>
          <a:lstStyle/>
          <a:p>
            <a:pPr algn="ctr"/>
            <a:r>
              <a:rPr lang="ru-RU"/>
              <a:t>Пояс черневой тайги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5541" name="Picture 5" descr="Картинка 7 из 2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357298"/>
            <a:ext cx="4860925" cy="4929222"/>
          </a:xfrm>
          <a:prstGeom prst="rect">
            <a:avLst/>
          </a:prstGeom>
          <a:noFill/>
        </p:spPr>
      </p:pic>
      <p:pic>
        <p:nvPicPr>
          <p:cNvPr id="65543" name="Picture 7" descr="Картинка 12 из 2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85860"/>
            <a:ext cx="3995738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186238" cy="1725602"/>
          </a:xfrm>
        </p:spPr>
        <p:txBody>
          <a:bodyPr>
            <a:normAutofit/>
          </a:bodyPr>
          <a:lstStyle/>
          <a:p>
            <a:r>
              <a:rPr lang="ru-RU" dirty="0"/>
              <a:t>Таежные </a:t>
            </a:r>
            <a:br>
              <a:rPr lang="ru-RU" dirty="0"/>
            </a:br>
            <a:r>
              <a:rPr lang="ru-RU" dirty="0"/>
              <a:t>жители</a:t>
            </a:r>
          </a:p>
        </p:txBody>
      </p:sp>
      <p:pic>
        <p:nvPicPr>
          <p:cNvPr id="38918" name="Picture 6" descr="ohota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3644900"/>
            <a:ext cx="3744912" cy="2811463"/>
          </a:xfrm>
          <a:prstGeom prst="rect">
            <a:avLst/>
          </a:prstGeom>
          <a:noFill/>
        </p:spPr>
      </p:pic>
      <p:pic>
        <p:nvPicPr>
          <p:cNvPr id="38919" name="Picture 7" descr="medved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392113"/>
            <a:ext cx="4064000" cy="3036887"/>
          </a:xfrm>
          <a:noFill/>
          <a:ln/>
        </p:spPr>
      </p:pic>
      <p:pic>
        <p:nvPicPr>
          <p:cNvPr id="38920" name="Picture 8" descr="Картинка 12 из 6925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2420938"/>
            <a:ext cx="4572000" cy="33591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89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/>
              <a:t>Маралы занесены в красную книгу</a:t>
            </a:r>
          </a:p>
        </p:txBody>
      </p:sp>
      <p:pic>
        <p:nvPicPr>
          <p:cNvPr id="66565" name="Picture 5" descr="Картинка 9 из 2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7963" y="1773238"/>
            <a:ext cx="3856037" cy="5084762"/>
          </a:xfrm>
          <a:prstGeom prst="rect">
            <a:avLst/>
          </a:prstGeom>
          <a:noFill/>
        </p:spPr>
      </p:pic>
      <p:pic>
        <p:nvPicPr>
          <p:cNvPr id="66566" name="Picture 6" descr="Картинка 31 из 495">
            <a:hlinkClick r:id="rId4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250825" y="1773238"/>
            <a:ext cx="5257800" cy="3879850"/>
          </a:xfrm>
          <a:noFill/>
          <a:ln/>
        </p:spPr>
      </p:pic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11188" y="5876925"/>
            <a:ext cx="3960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Маралы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6372225" y="1700213"/>
            <a:ext cx="2376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CCECFF"/>
                </a:solidFill>
              </a:rPr>
              <a:t>Заготовка пантов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Пояс субальпийских лугов</a:t>
            </a:r>
          </a:p>
        </p:txBody>
      </p:sp>
      <p:pic>
        <p:nvPicPr>
          <p:cNvPr id="35845" name="Picture 5" descr="m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1"/>
            <a:ext cx="4286250" cy="2428892"/>
          </a:xfrm>
          <a:prstGeom prst="rect">
            <a:avLst/>
          </a:prstGeom>
          <a:noFill/>
        </p:spPr>
      </p:pic>
      <p:pic>
        <p:nvPicPr>
          <p:cNvPr id="35846" name="Picture 6" descr="altay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57818" y="1844675"/>
            <a:ext cx="3279770" cy="3798903"/>
          </a:xfrm>
          <a:noFill/>
          <a:ln/>
        </p:spPr>
      </p:pic>
      <p:pic>
        <p:nvPicPr>
          <p:cNvPr id="35847" name="Picture 7" descr="08_eco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14818"/>
            <a:ext cx="4429156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pPr algn="ctr"/>
            <a:r>
              <a:rPr lang="ru-RU"/>
              <a:t>Цветы Алтая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9" name="Picture 5" descr="Картинка 104 из 1156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1214422"/>
            <a:ext cx="4429156" cy="4965704"/>
          </a:xfrm>
          <a:prstGeom prst="rect">
            <a:avLst/>
          </a:prstGeom>
          <a:noFill/>
        </p:spPr>
      </p:pic>
      <p:pic>
        <p:nvPicPr>
          <p:cNvPr id="26631" name="Picture 7" descr="4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93950"/>
            <a:ext cx="4392613" cy="446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pPr algn="ctr"/>
            <a:r>
              <a:rPr lang="ru-RU"/>
              <a:t> Животные высокогорья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9" name="Picture 5" descr="i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57338"/>
            <a:ext cx="3810000" cy="2476500"/>
          </a:xfrm>
          <a:prstGeom prst="rect">
            <a:avLst/>
          </a:prstGeom>
          <a:noFill/>
        </p:spPr>
      </p:pic>
      <p:pic>
        <p:nvPicPr>
          <p:cNvPr id="36871" name="Picture 7" descr="1-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349500"/>
            <a:ext cx="3529013" cy="3551238"/>
          </a:xfrm>
          <a:prstGeom prst="rect">
            <a:avLst/>
          </a:prstGeom>
          <a:noFill/>
        </p:spPr>
      </p:pic>
      <p:pic>
        <p:nvPicPr>
          <p:cNvPr id="36873" name="Picture 9" descr="2-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4076700"/>
            <a:ext cx="3455987" cy="2781300"/>
          </a:xfrm>
          <a:prstGeom prst="rect">
            <a:avLst/>
          </a:prstGeom>
          <a:noFill/>
        </p:spPr>
      </p:pic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5724525" y="2276475"/>
            <a:ext cx="30241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Горный козел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1116013" y="4149725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Улар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042988" y="1833563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Орел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/>
              <a:t>Снежный барс-редкое животное занесенное в Красную книгу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3" name="Picture 5" descr="Картинка 4 из 14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7"/>
            <a:ext cx="8643998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32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-387350"/>
            <a:ext cx="7793037" cy="1462088"/>
          </a:xfrm>
        </p:spPr>
        <p:txBody>
          <a:bodyPr/>
          <a:lstStyle/>
          <a:p>
            <a:r>
              <a:rPr lang="ru-RU" sz="3600"/>
              <a:t>Незаменимый житель высокогорья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/>
              <a:t>Як</a:t>
            </a:r>
          </a:p>
        </p:txBody>
      </p:sp>
      <p:pic>
        <p:nvPicPr>
          <p:cNvPr id="54277" name="Picture 5" descr="Картинка 6 из 215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1989138"/>
            <a:ext cx="6192838" cy="460851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42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54100"/>
          </a:xfrm>
        </p:spPr>
        <p:txBody>
          <a:bodyPr/>
          <a:lstStyle/>
          <a:p>
            <a:pPr algn="ctr"/>
            <a:r>
              <a:rPr lang="ru-RU"/>
              <a:t>Алтайские степи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5" name="Picture 7" descr="altaimeadow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8964613" cy="5157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-242888"/>
            <a:ext cx="7793037" cy="1462088"/>
          </a:xfrm>
        </p:spPr>
        <p:txBody>
          <a:bodyPr/>
          <a:lstStyle/>
          <a:p>
            <a:pPr algn="ctr"/>
            <a:r>
              <a:rPr lang="ru-RU"/>
              <a:t>Обитатели степей</a:t>
            </a:r>
          </a:p>
        </p:txBody>
      </p:sp>
      <p:pic>
        <p:nvPicPr>
          <p:cNvPr id="44037" name="Picture 5" descr="1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00"/>
            <a:ext cx="5334000" cy="4953000"/>
          </a:xfrm>
          <a:prstGeom prst="rect">
            <a:avLst/>
          </a:prstGeom>
          <a:noFill/>
        </p:spPr>
      </p:pic>
      <p:pic>
        <p:nvPicPr>
          <p:cNvPr id="44039" name="Picture 7" descr="Marmota-baibacin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700213"/>
            <a:ext cx="3316287" cy="2852737"/>
          </a:xfrm>
          <a:prstGeom prst="rect">
            <a:avLst/>
          </a:prstGeom>
          <a:noFill/>
        </p:spPr>
      </p:pic>
      <p:pic>
        <p:nvPicPr>
          <p:cNvPr id="44042" name="Picture 10" descr="_P100036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859338" y="4605338"/>
            <a:ext cx="3241675" cy="20526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227</Words>
  <PresentationFormat>Экран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Высотная поясность гор ЮЖНОЙ СИБИРИ </vt:lpstr>
      <vt:lpstr>Слайд 2</vt:lpstr>
      <vt:lpstr>Высотная поясность Алтая</vt:lpstr>
      <vt:lpstr>Высотная поясность Алтая</vt:lpstr>
      <vt:lpstr>Проверь себя</vt:lpstr>
      <vt:lpstr>Пояс черневой тайги</vt:lpstr>
      <vt:lpstr>Таежные  жители</vt:lpstr>
      <vt:lpstr>Маралы занесены в красную книгу</vt:lpstr>
      <vt:lpstr>Пояс субальпийских лугов</vt:lpstr>
      <vt:lpstr>Цветы Алтая</vt:lpstr>
      <vt:lpstr> Животные высокогорья</vt:lpstr>
      <vt:lpstr>Снежный барс-редкое животное занесенное в Красную книгу</vt:lpstr>
      <vt:lpstr>Незаменимый житель высокогорья</vt:lpstr>
      <vt:lpstr>Алтайские степи</vt:lpstr>
      <vt:lpstr>Обитатели степей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школа</cp:lastModifiedBy>
  <cp:revision>16</cp:revision>
  <dcterms:created xsi:type="dcterms:W3CDTF">2017-09-10T17:25:53Z</dcterms:created>
  <dcterms:modified xsi:type="dcterms:W3CDTF">2017-09-10T20:02:11Z</dcterms:modified>
</cp:coreProperties>
</file>